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3" r:id="rId10"/>
    <p:sldId id="261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0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632" y="-25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sv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1" t="11344" r="19617" b="26191"/>
          <a:stretch/>
        </p:blipFill>
        <p:spPr>
          <a:xfrm>
            <a:off x="15696079" y="445387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AE225673-5805-AD47-95D4-2A019322778D}"/>
              </a:ext>
            </a:extLst>
          </p:cNvPr>
          <p:cNvGrpSpPr/>
          <p:nvPr/>
        </p:nvGrpSpPr>
        <p:grpSpPr>
          <a:xfrm>
            <a:off x="252364" y="852062"/>
            <a:ext cx="3048514" cy="5463071"/>
            <a:chOff x="-1" y="848448"/>
            <a:chExt cx="3048514" cy="5463071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C5781360-8F48-0F4B-B337-90418C4AD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451" t="30741" r="20112" b="12775"/>
            <a:stretch/>
          </p:blipFill>
          <p:spPr>
            <a:xfrm rot="5400000">
              <a:off x="-1082082" y="1930529"/>
              <a:ext cx="5212675" cy="3048514"/>
            </a:xfrm>
            <a:prstGeom prst="rect">
              <a:avLst/>
            </a:prstGeom>
          </p:spPr>
        </p:pic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D3B92DB1-F6D3-1546-8C30-426CF8CBE5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659" y="1001095"/>
              <a:ext cx="0" cy="4748231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B4B25C30-AAEF-0F47-BE75-C9E78BE8C00B}"/>
                </a:ext>
              </a:extLst>
            </p:cNvPr>
            <p:cNvCxnSpPr>
              <a:cxnSpLocks/>
            </p:cNvCxnSpPr>
            <p:nvPr/>
          </p:nvCxnSpPr>
          <p:spPr>
            <a:xfrm>
              <a:off x="589576" y="6011042"/>
              <a:ext cx="2215827" cy="0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098D04D1-3A4A-F94C-9BD6-233776886FCF}"/>
                </a:ext>
              </a:extLst>
            </p:cNvPr>
            <p:cNvSpPr txBox="1"/>
            <p:nvPr/>
          </p:nvSpPr>
          <p:spPr>
            <a:xfrm rot="16200000">
              <a:off x="-282460" y="3304437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24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3DC02F10-6EE2-F34B-908D-80DC714A586C}"/>
                </a:ext>
              </a:extLst>
            </p:cNvPr>
            <p:cNvSpPr txBox="1"/>
            <p:nvPr/>
          </p:nvSpPr>
          <p:spPr>
            <a:xfrm>
              <a:off x="1000910" y="5880632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10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95C1EEE1-35BD-A14F-BB43-8A84843AF6AA}"/>
              </a:ext>
            </a:extLst>
          </p:cNvPr>
          <p:cNvGrpSpPr/>
          <p:nvPr/>
        </p:nvGrpSpPr>
        <p:grpSpPr>
          <a:xfrm>
            <a:off x="6107760" y="3512658"/>
            <a:ext cx="2703344" cy="2873867"/>
            <a:chOff x="6107760" y="3512658"/>
            <a:chExt cx="2703344" cy="287386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444A016-1D61-484D-8714-9CC7589EB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98" t="16106" r="35057" b="34594"/>
            <a:stretch/>
          </p:blipFill>
          <p:spPr>
            <a:xfrm>
              <a:off x="6107760" y="3653263"/>
              <a:ext cx="2361576" cy="2402531"/>
            </a:xfrm>
            <a:prstGeom prst="rect">
              <a:avLst/>
            </a:prstGeom>
          </p:spPr>
        </p:pic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E14B95F6-6CC7-6947-8632-3D1363F13389}"/>
                </a:ext>
              </a:extLst>
            </p:cNvPr>
            <p:cNvSpPr/>
            <p:nvPr/>
          </p:nvSpPr>
          <p:spPr>
            <a:xfrm>
              <a:off x="6942657" y="4124044"/>
              <a:ext cx="624556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9CBA0D8-E199-0A46-980D-47E87DC65CAF}"/>
                </a:ext>
              </a:extLst>
            </p:cNvPr>
            <p:cNvSpPr txBox="1"/>
            <p:nvPr/>
          </p:nvSpPr>
          <p:spPr>
            <a:xfrm>
              <a:off x="7606185" y="3512658"/>
              <a:ext cx="1204919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No-slip strip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AE82FA60-5984-4141-82FB-8EE43CEECB19}"/>
                </a:ext>
              </a:extLst>
            </p:cNvPr>
            <p:cNvSpPr txBox="1"/>
            <p:nvPr/>
          </p:nvSpPr>
          <p:spPr>
            <a:xfrm>
              <a:off x="6140312" y="5955638"/>
              <a:ext cx="1186977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Battery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0CA6B16-73AC-424F-8431-7E3576EE17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7998" y="5606410"/>
              <a:ext cx="281444" cy="337264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73749DC1-CFF5-2A4E-A008-31140773CA9F}"/>
              </a:ext>
            </a:extLst>
          </p:cNvPr>
          <p:cNvGrpSpPr/>
          <p:nvPr/>
        </p:nvGrpSpPr>
        <p:grpSpPr>
          <a:xfrm>
            <a:off x="3499053" y="3653263"/>
            <a:ext cx="2428933" cy="2402531"/>
            <a:chOff x="3499053" y="3653263"/>
            <a:chExt cx="2428933" cy="2402531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81F3177-90A0-AE41-AB78-0255FE9D9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9031" t="11344" r="12986" b="12186"/>
            <a:stretch/>
          </p:blipFill>
          <p:spPr>
            <a:xfrm>
              <a:off x="3499053" y="3653263"/>
              <a:ext cx="2428933" cy="2402531"/>
            </a:xfrm>
            <a:prstGeom prst="rect">
              <a:avLst/>
            </a:prstGeom>
          </p:spPr>
        </p:pic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F4630E77-180F-2F47-89B4-57FA6ED8D905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79" y="4711158"/>
              <a:ext cx="2068906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66CCBA3-69F2-224A-9921-EC63E84CEBCE}"/>
                </a:ext>
              </a:extLst>
            </p:cNvPr>
            <p:cNvSpPr txBox="1"/>
            <p:nvPr/>
          </p:nvSpPr>
          <p:spPr>
            <a:xfrm>
              <a:off x="3569851" y="4082689"/>
              <a:ext cx="2332212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Horizontal sride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C5727A5D-94A3-8F4E-90F1-8C0479F83A87}"/>
              </a:ext>
            </a:extLst>
          </p:cNvPr>
          <p:cNvGrpSpPr/>
          <p:nvPr/>
        </p:nvGrpSpPr>
        <p:grpSpPr>
          <a:xfrm>
            <a:off x="8784015" y="862722"/>
            <a:ext cx="3407985" cy="5202016"/>
            <a:chOff x="8649110" y="853778"/>
            <a:chExt cx="3407985" cy="5202016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C013F00F-A5EC-BF47-9215-C604B2F5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720" t="6862" r="28820" b="19120"/>
            <a:stretch/>
          </p:blipFill>
          <p:spPr>
            <a:xfrm>
              <a:off x="8764795" y="853778"/>
              <a:ext cx="3292300" cy="5202016"/>
            </a:xfrm>
            <a:prstGeom prst="rect">
              <a:avLst/>
            </a:prstGeom>
          </p:spPr>
        </p:pic>
        <p:sp>
          <p:nvSpPr>
            <p:cNvPr id="23" name="円弧 22">
              <a:extLst>
                <a:ext uri="{FF2B5EF4-FFF2-40B4-BE49-F238E27FC236}">
                  <a16:creationId xmlns:a16="http://schemas.microsoft.com/office/drawing/2014/main" id="{F8EA09E1-D86C-574E-ABA3-5B7E6CD71D43}"/>
                </a:ext>
              </a:extLst>
            </p:cNvPr>
            <p:cNvSpPr/>
            <p:nvPr/>
          </p:nvSpPr>
          <p:spPr>
            <a:xfrm rot="10800000">
              <a:off x="10135902" y="2852927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弧 24">
              <a:extLst>
                <a:ext uri="{FF2B5EF4-FFF2-40B4-BE49-F238E27FC236}">
                  <a16:creationId xmlns:a16="http://schemas.microsoft.com/office/drawing/2014/main" id="{E9D20558-74AF-2B4C-A471-C9F025D3D09E}"/>
                </a:ext>
              </a:extLst>
            </p:cNvPr>
            <p:cNvSpPr/>
            <p:nvPr/>
          </p:nvSpPr>
          <p:spPr>
            <a:xfrm rot="5400000">
              <a:off x="9757695" y="2852985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C55F59C4-52CD-994A-9BB6-0598AE4604D8}"/>
                </a:ext>
              </a:extLst>
            </p:cNvPr>
            <p:cNvSpPr/>
            <p:nvPr/>
          </p:nvSpPr>
          <p:spPr>
            <a:xfrm rot="21183829">
              <a:off x="9953640" y="4847937"/>
              <a:ext cx="1986841" cy="747506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0DEE4CB-A641-7642-A5FA-F83E8E051268}"/>
                </a:ext>
              </a:extLst>
            </p:cNvPr>
            <p:cNvSpPr txBox="1"/>
            <p:nvPr/>
          </p:nvSpPr>
          <p:spPr>
            <a:xfrm>
              <a:off x="8649110" y="5221690"/>
              <a:ext cx="1246237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19CC045E-FCDE-144F-AA0F-093DD0931F6F}"/>
                </a:ext>
              </a:extLst>
            </p:cNvPr>
            <p:cNvSpPr txBox="1"/>
            <p:nvPr/>
          </p:nvSpPr>
          <p:spPr>
            <a:xfrm>
              <a:off x="9983066" y="3512658"/>
              <a:ext cx="1035643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0F8160F-8720-6A48-AFD6-D4D5AC07DB9A}"/>
              </a:ext>
            </a:extLst>
          </p:cNvPr>
          <p:cNvGrpSpPr/>
          <p:nvPr/>
        </p:nvGrpSpPr>
        <p:grpSpPr>
          <a:xfrm>
            <a:off x="3618157" y="852062"/>
            <a:ext cx="4774810" cy="2554523"/>
            <a:chOff x="3618157" y="852062"/>
            <a:chExt cx="4774810" cy="255452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1383094-A8C8-7B47-86E0-4AACCEA03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88" t="7003" r="10478" b="33053"/>
            <a:stretch/>
          </p:blipFill>
          <p:spPr>
            <a:xfrm>
              <a:off x="3618157" y="852062"/>
              <a:ext cx="4774810" cy="2554523"/>
            </a:xfrm>
            <a:prstGeom prst="rect">
              <a:avLst/>
            </a:prstGeom>
          </p:spPr>
        </p:pic>
        <p:sp>
          <p:nvSpPr>
            <p:cNvPr id="22" name="円弧 21">
              <a:extLst>
                <a:ext uri="{FF2B5EF4-FFF2-40B4-BE49-F238E27FC236}">
                  <a16:creationId xmlns:a16="http://schemas.microsoft.com/office/drawing/2014/main" id="{833A90DF-F253-DE45-9FC6-D2C368F0A570}"/>
                </a:ext>
              </a:extLst>
            </p:cNvPr>
            <p:cNvSpPr/>
            <p:nvPr/>
          </p:nvSpPr>
          <p:spPr>
            <a:xfrm rot="10800000">
              <a:off x="5114297" y="1540613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1B1574C9-B2C5-B84C-A77B-D1915ACCB080}"/>
                </a:ext>
              </a:extLst>
            </p:cNvPr>
            <p:cNvSpPr/>
            <p:nvPr/>
          </p:nvSpPr>
          <p:spPr>
            <a:xfrm>
              <a:off x="3792988" y="2584401"/>
              <a:ext cx="787975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FD89367C-5828-B64D-A4BF-FEB4DE721BC9}"/>
                </a:ext>
              </a:extLst>
            </p:cNvPr>
            <p:cNvSpPr txBox="1"/>
            <p:nvPr/>
          </p:nvSpPr>
          <p:spPr>
            <a:xfrm>
              <a:off x="5902063" y="1078490"/>
              <a:ext cx="2094455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Vertical swing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17C7FB1-1D17-664B-AA45-D328FDBE91D8}"/>
                </a:ext>
              </a:extLst>
            </p:cNvPr>
            <p:cNvSpPr txBox="1"/>
            <p:nvPr/>
          </p:nvSpPr>
          <p:spPr>
            <a:xfrm>
              <a:off x="4717946" y="2584401"/>
              <a:ext cx="120491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31274AAD-5A85-C14B-9DAC-26F69ECFF1A9}"/>
              </a:ext>
            </a:extLst>
          </p:cNvPr>
          <p:cNvGrpSpPr/>
          <p:nvPr/>
        </p:nvGrpSpPr>
        <p:grpSpPr>
          <a:xfrm>
            <a:off x="367177" y="506846"/>
            <a:ext cx="10052824" cy="5377263"/>
            <a:chOff x="367177" y="506846"/>
            <a:chExt cx="10052824" cy="5377263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D636ED05-AD17-E448-B121-A19C1DA5D64C}"/>
                </a:ext>
              </a:extLst>
            </p:cNvPr>
            <p:cNvGrpSpPr/>
            <p:nvPr/>
          </p:nvGrpSpPr>
          <p:grpSpPr>
            <a:xfrm>
              <a:off x="367177" y="506846"/>
              <a:ext cx="4285144" cy="5377263"/>
              <a:chOff x="9118024" y="1025674"/>
              <a:chExt cx="4285144" cy="5377263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AC03446A-CAF5-AC4B-8D83-D4EA9EC0E5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595" t="24443" r="19739" b="19639"/>
              <a:stretch/>
            </p:blipFill>
            <p:spPr>
              <a:xfrm rot="5400000">
                <a:off x="8987554" y="2595535"/>
                <a:ext cx="4213893" cy="2650907"/>
              </a:xfrm>
              <a:prstGeom prst="rect">
                <a:avLst/>
              </a:prstGeom>
            </p:spPr>
          </p:pic>
          <p:cxnSp>
            <p:nvCxnSpPr>
              <p:cNvPr id="4" name="直線矢印コネクタ 3">
                <a:extLst>
                  <a:ext uri="{FF2B5EF4-FFF2-40B4-BE49-F238E27FC236}">
                    <a16:creationId xmlns:a16="http://schemas.microsoft.com/office/drawing/2014/main" id="{E2571CBD-7A79-6649-BFC4-16970085F9A8}"/>
                  </a:ext>
                </a:extLst>
              </p:cNvPr>
              <p:cNvCxnSpPr>
                <a:cxnSpLocks/>
                <a:stCxn id="10" idx="0"/>
              </p:cNvCxnSpPr>
              <p:nvPr/>
            </p:nvCxnSpPr>
            <p:spPr>
              <a:xfrm flipV="1">
                <a:off x="9757112" y="1469086"/>
                <a:ext cx="0" cy="434817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矢印コネクタ 4">
                <a:extLst>
                  <a:ext uri="{FF2B5EF4-FFF2-40B4-BE49-F238E27FC236}">
                    <a16:creationId xmlns:a16="http://schemas.microsoft.com/office/drawing/2014/main" id="{B1F671BF-2225-3D45-A142-5131E26F4D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953219" y="6033606"/>
                <a:ext cx="3072501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D392BC58-D183-3A47-B31C-66B1801ECAF3}"/>
                  </a:ext>
                </a:extLst>
              </p:cNvPr>
              <p:cNvSpPr txBox="1"/>
              <p:nvPr/>
            </p:nvSpPr>
            <p:spPr>
              <a:xfrm>
                <a:off x="9444010" y="1025674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31ACB6F-F094-4B41-A85E-A97A0E654CB8}"/>
                  </a:ext>
                </a:extLst>
              </p:cNvPr>
              <p:cNvSpPr txBox="1"/>
              <p:nvPr/>
            </p:nvSpPr>
            <p:spPr>
              <a:xfrm>
                <a:off x="12946849" y="581816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A9D7F4C1-8FED-C744-90E3-61B7AF975EEA}"/>
                  </a:ext>
                </a:extLst>
              </p:cNvPr>
              <p:cNvGrpSpPr/>
              <p:nvPr/>
            </p:nvGrpSpPr>
            <p:grpSpPr>
              <a:xfrm>
                <a:off x="9528512" y="5817260"/>
                <a:ext cx="457200" cy="457200"/>
                <a:chOff x="2795703" y="5000319"/>
                <a:chExt cx="457200" cy="457200"/>
              </a:xfrm>
            </p:grpSpPr>
            <p:sp>
              <p:nvSpPr>
                <p:cNvPr id="10" name="円/楕円 9">
                  <a:extLst>
                    <a:ext uri="{FF2B5EF4-FFF2-40B4-BE49-F238E27FC236}">
                      <a16:creationId xmlns:a16="http://schemas.microsoft.com/office/drawing/2014/main" id="{59E908EE-BF22-FC41-81D3-87CAD4ED5D2A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8A724770-AACA-314A-8318-1ADE82A64131}"/>
                    </a:ext>
                  </a:extLst>
                </p:cNvPr>
                <p:cNvCxnSpPr>
                  <a:cxnSpLocks/>
                  <a:stCxn id="10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E4C1878D-AD94-9149-9F38-ADB5E1D95D4C}"/>
                    </a:ext>
                  </a:extLst>
                </p:cNvPr>
                <p:cNvCxnSpPr>
                  <a:cxnSpLocks/>
                  <a:stCxn id="10" idx="1"/>
                  <a:endCxn id="10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15D781D2-1E94-A94D-8847-CEE950CFC6D3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9118024" y="541621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3" name="グループ化 12">
              <a:extLst>
                <a:ext uri="{FF2B5EF4-FFF2-40B4-BE49-F238E27FC236}">
                  <a16:creationId xmlns:a16="http://schemas.microsoft.com/office/drawing/2014/main" id="{69B4BC89-CE7F-4449-A4B8-9ED02B00CC26}"/>
                </a:ext>
              </a:extLst>
            </p:cNvPr>
            <p:cNvGrpSpPr/>
            <p:nvPr/>
          </p:nvGrpSpPr>
          <p:grpSpPr>
            <a:xfrm>
              <a:off x="4658991" y="1239926"/>
              <a:ext cx="5761010" cy="4212394"/>
              <a:chOff x="3297282" y="2998492"/>
              <a:chExt cx="5761010" cy="4212394"/>
            </a:xfrm>
          </p:grpSpPr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82E74DD7-4CEA-AB4F-9D08-9553B27398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88" t="7003" r="10478" b="33053"/>
              <a:stretch/>
            </p:blipFill>
            <p:spPr>
              <a:xfrm>
                <a:off x="3511784" y="3796554"/>
                <a:ext cx="4768064" cy="2550914"/>
              </a:xfrm>
              <a:prstGeom prst="rect">
                <a:avLst/>
              </a:prstGeom>
            </p:spPr>
          </p:pic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7C0CC818-2BEC-AA4D-AC98-5116D3DD684D}"/>
                  </a:ext>
                </a:extLst>
              </p:cNvPr>
              <p:cNvCxnSpPr>
                <a:cxnSpLocks/>
                <a:endCxn id="16" idx="0"/>
              </p:cNvCxnSpPr>
              <p:nvPr/>
            </p:nvCxnSpPr>
            <p:spPr>
              <a:xfrm>
                <a:off x="3525883" y="3765693"/>
                <a:ext cx="0" cy="2860418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3056D592-F68B-444E-ACAE-FFB6A85DE407}"/>
                  </a:ext>
                </a:extLst>
              </p:cNvPr>
              <p:cNvSpPr txBox="1"/>
              <p:nvPr/>
            </p:nvSpPr>
            <p:spPr>
              <a:xfrm>
                <a:off x="3297723" y="662611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46813CBB-B781-E541-B5A4-8268FAD5995F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580781" y="2998492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8" name="直線矢印コネクタ 17">
                <a:extLst>
                  <a:ext uri="{FF2B5EF4-FFF2-40B4-BE49-F238E27FC236}">
                    <a16:creationId xmlns:a16="http://schemas.microsoft.com/office/drawing/2014/main" id="{55C72C1E-8380-8842-8EFB-8329943F4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46858" y="3796554"/>
                <a:ext cx="4855115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2ED98198-3E4A-8B40-A1A2-EDCEE564F8F7}"/>
                  </a:ext>
                </a:extLst>
              </p:cNvPr>
              <p:cNvSpPr txBox="1"/>
              <p:nvPr/>
            </p:nvSpPr>
            <p:spPr>
              <a:xfrm>
                <a:off x="8601973" y="351785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9D2B26E9-68C6-7449-84AA-F24E4DAAFEB6}"/>
                  </a:ext>
                </a:extLst>
              </p:cNvPr>
              <p:cNvGrpSpPr/>
              <p:nvPr/>
            </p:nvGrpSpPr>
            <p:grpSpPr>
              <a:xfrm>
                <a:off x="3297282" y="3592197"/>
                <a:ext cx="457200" cy="457200"/>
                <a:chOff x="3028341" y="340912"/>
                <a:chExt cx="457200" cy="457200"/>
              </a:xfrm>
            </p:grpSpPr>
            <p:sp>
              <p:nvSpPr>
                <p:cNvPr id="21" name="円/楕円 20">
                  <a:extLst>
                    <a:ext uri="{FF2B5EF4-FFF2-40B4-BE49-F238E27FC236}">
                      <a16:creationId xmlns:a16="http://schemas.microsoft.com/office/drawing/2014/main" id="{3835D175-C05D-A84F-BF00-01616871281F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円/楕円 21">
                  <a:extLst>
                    <a:ext uri="{FF2B5EF4-FFF2-40B4-BE49-F238E27FC236}">
                      <a16:creationId xmlns:a16="http://schemas.microsoft.com/office/drawing/2014/main" id="{09DFC3AC-56A5-EB45-ABC4-1D5C27DA50F7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A4B08B3-BAC7-C847-8D65-EAF31152779B}"/>
              </a:ext>
            </a:extLst>
          </p:cNvPr>
          <p:cNvGrpSpPr/>
          <p:nvPr/>
        </p:nvGrpSpPr>
        <p:grpSpPr>
          <a:xfrm>
            <a:off x="5647766" y="-32469"/>
            <a:ext cx="4061012" cy="1627983"/>
            <a:chOff x="797860" y="-32270"/>
            <a:chExt cx="4061012" cy="1627983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B2158162-6459-1442-A572-3C3DDC1A851D}"/>
                </a:ext>
              </a:extLst>
            </p:cNvPr>
            <p:cNvSpPr/>
            <p:nvPr/>
          </p:nvSpPr>
          <p:spPr>
            <a:xfrm>
              <a:off x="797860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C6913896-0DE3-BC4F-8D7B-A4B8847A52EB}"/>
                </a:ext>
              </a:extLst>
            </p:cNvPr>
            <p:cNvSpPr txBox="1"/>
            <p:nvPr/>
          </p:nvSpPr>
          <p:spPr>
            <a:xfrm>
              <a:off x="1691269" y="-32270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電動義手の課題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7B230A72-B0B9-6D42-B2CE-8C1A1627B134}"/>
                </a:ext>
              </a:extLst>
            </p:cNvPr>
            <p:cNvSpPr txBox="1"/>
            <p:nvPr/>
          </p:nvSpPr>
          <p:spPr>
            <a:xfrm>
              <a:off x="1265446" y="617688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筋電の制御が難しい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重い</a:t>
              </a:r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20BDDE31-77FF-7A4A-87D0-7584AB79AAB7}"/>
              </a:ext>
            </a:extLst>
          </p:cNvPr>
          <p:cNvGrpSpPr/>
          <p:nvPr/>
        </p:nvGrpSpPr>
        <p:grpSpPr>
          <a:xfrm>
            <a:off x="726142" y="-6"/>
            <a:ext cx="4061012" cy="1622611"/>
            <a:chOff x="5647766" y="-26898"/>
            <a:chExt cx="4061012" cy="162261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2B38234-3A94-DE44-A755-21AC618C7B08}"/>
                </a:ext>
              </a:extLst>
            </p:cNvPr>
            <p:cNvSpPr/>
            <p:nvPr/>
          </p:nvSpPr>
          <p:spPr>
            <a:xfrm>
              <a:off x="5647766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1CB1F00-0ECB-484D-9C0B-C28A6BDAB881}"/>
                </a:ext>
              </a:extLst>
            </p:cNvPr>
            <p:cNvSpPr txBox="1"/>
            <p:nvPr/>
          </p:nvSpPr>
          <p:spPr>
            <a:xfrm>
              <a:off x="6317056" y="-26898"/>
              <a:ext cx="297037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パーソナルロボットの課題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C76E0845-2774-2444-8C56-E578F88FE825}"/>
                </a:ext>
              </a:extLst>
            </p:cNvPr>
            <p:cNvSpPr txBox="1"/>
            <p:nvPr/>
          </p:nvSpPr>
          <p:spPr>
            <a:xfrm>
              <a:off x="6115352" y="617688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大きくて危ない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環境が固定化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5A659BB9-F55C-5A45-843B-F090A73C6D41}"/>
              </a:ext>
            </a:extLst>
          </p:cNvPr>
          <p:cNvGrpSpPr/>
          <p:nvPr/>
        </p:nvGrpSpPr>
        <p:grpSpPr>
          <a:xfrm>
            <a:off x="726142" y="1732902"/>
            <a:ext cx="8982636" cy="1144763"/>
            <a:chOff x="726142" y="1732902"/>
            <a:chExt cx="8982636" cy="11447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4467F90-F99C-B54D-8304-20151A3A773A}"/>
                </a:ext>
              </a:extLst>
            </p:cNvPr>
            <p:cNvSpPr/>
            <p:nvPr/>
          </p:nvSpPr>
          <p:spPr>
            <a:xfrm>
              <a:off x="726142" y="1917569"/>
              <a:ext cx="8982636" cy="96009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4100277-D5CC-3F4E-B2B9-6801ECFF785D}"/>
                </a:ext>
              </a:extLst>
            </p:cNvPr>
            <p:cNvSpPr txBox="1"/>
            <p:nvPr/>
          </p:nvSpPr>
          <p:spPr>
            <a:xfrm>
              <a:off x="1619551" y="1732902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目的・要求仕様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010344F-7D97-3B40-A1C9-CCB47439E4B8}"/>
                </a:ext>
              </a:extLst>
            </p:cNvPr>
            <p:cNvSpPr txBox="1"/>
            <p:nvPr/>
          </p:nvSpPr>
          <p:spPr>
            <a:xfrm>
              <a:off x="1133326" y="2198195"/>
              <a:ext cx="6121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小型で携帯可能な自律型ロボットハンド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B9215E-FD6E-464C-8119-ABD17A450E60}"/>
              </a:ext>
            </a:extLst>
          </p:cNvPr>
          <p:cNvGrpSpPr/>
          <p:nvPr/>
        </p:nvGrpSpPr>
        <p:grpSpPr>
          <a:xfrm>
            <a:off x="762000" y="2996927"/>
            <a:ext cx="8982636" cy="1584033"/>
            <a:chOff x="762000" y="2996927"/>
            <a:chExt cx="8982636" cy="1584033"/>
          </a:xfrm>
        </p:grpSpPr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349840BC-5966-9549-AE6B-540FD151FBFD}"/>
                </a:ext>
              </a:extLst>
            </p:cNvPr>
            <p:cNvSpPr/>
            <p:nvPr/>
          </p:nvSpPr>
          <p:spPr>
            <a:xfrm>
              <a:off x="762000" y="3181594"/>
              <a:ext cx="8982636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E4A16484-32E9-E747-BCC2-167DC0FE89C5}"/>
                </a:ext>
              </a:extLst>
            </p:cNvPr>
            <p:cNvSpPr txBox="1"/>
            <p:nvPr/>
          </p:nvSpPr>
          <p:spPr>
            <a:xfrm>
              <a:off x="1655409" y="299692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6817421-3773-F34F-8C4A-5E2BED741D65}"/>
                </a:ext>
              </a:extLst>
            </p:cNvPr>
            <p:cNvSpPr txBox="1"/>
            <p:nvPr/>
          </p:nvSpPr>
          <p:spPr>
            <a:xfrm>
              <a:off x="1169184" y="3462220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E1C4A0D5-BDE1-D947-A104-4CB6493F77A5}"/>
                </a:ext>
              </a:extLst>
            </p:cNvPr>
            <p:cNvSpPr txBox="1"/>
            <p:nvPr/>
          </p:nvSpPr>
          <p:spPr>
            <a:xfrm>
              <a:off x="2234098" y="3462220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7E39BC77-C832-D143-B4EE-F9FB2D5D3B43}"/>
                </a:ext>
              </a:extLst>
            </p:cNvPr>
            <p:cNvSpPr txBox="1"/>
            <p:nvPr/>
          </p:nvSpPr>
          <p:spPr>
            <a:xfrm>
              <a:off x="3499066" y="346222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C9404E8D-2B7B-AD42-8F8B-94C1FA7B30C9}"/>
                </a:ext>
              </a:extLst>
            </p:cNvPr>
            <p:cNvSpPr txBox="1"/>
            <p:nvPr/>
          </p:nvSpPr>
          <p:spPr>
            <a:xfrm>
              <a:off x="5229255" y="3419612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強化学習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DFA77FE7-19CE-894E-9416-CE6B65AE15AE}"/>
                </a:ext>
              </a:extLst>
            </p:cNvPr>
            <p:cNvSpPr txBox="1"/>
            <p:nvPr/>
          </p:nvSpPr>
          <p:spPr>
            <a:xfrm>
              <a:off x="6959444" y="3429921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+α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931AA975-4FD6-CB42-B92C-D2F68D33707B}"/>
              </a:ext>
            </a:extLst>
          </p:cNvPr>
          <p:cNvGrpSpPr/>
          <p:nvPr/>
        </p:nvGrpSpPr>
        <p:grpSpPr>
          <a:xfrm>
            <a:off x="753035" y="4691257"/>
            <a:ext cx="8982636" cy="1584032"/>
            <a:chOff x="753035" y="4691257"/>
            <a:chExt cx="8982636" cy="1584032"/>
          </a:xfrm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BF74850-09FE-924B-B919-A3A2A63118B9}"/>
                </a:ext>
              </a:extLst>
            </p:cNvPr>
            <p:cNvSpPr/>
            <p:nvPr/>
          </p:nvSpPr>
          <p:spPr>
            <a:xfrm>
              <a:off x="753035" y="4875923"/>
              <a:ext cx="8982636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41F24842-43E8-ED40-96FF-595CD7977AB1}"/>
                </a:ext>
              </a:extLst>
            </p:cNvPr>
            <p:cNvSpPr txBox="1"/>
            <p:nvPr/>
          </p:nvSpPr>
          <p:spPr>
            <a:xfrm>
              <a:off x="1160219" y="5156549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95F091C-8780-044D-B2BF-DE1E88242353}"/>
                </a:ext>
              </a:extLst>
            </p:cNvPr>
            <p:cNvSpPr txBox="1"/>
            <p:nvPr/>
          </p:nvSpPr>
          <p:spPr>
            <a:xfrm>
              <a:off x="2225133" y="5156549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0353F191-F140-394C-9123-A1B3C38BE6AF}"/>
                </a:ext>
              </a:extLst>
            </p:cNvPr>
            <p:cNvSpPr txBox="1"/>
            <p:nvPr/>
          </p:nvSpPr>
          <p:spPr>
            <a:xfrm>
              <a:off x="3490101" y="515654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一般物体検出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CD13F301-725A-A34C-8D52-C447C6914EDF}"/>
                </a:ext>
              </a:extLst>
            </p:cNvPr>
            <p:cNvSpPr txBox="1"/>
            <p:nvPr/>
          </p:nvSpPr>
          <p:spPr>
            <a:xfrm>
              <a:off x="5220290" y="5113941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C943F5E-849F-BF40-8217-68E6CFC73A25}"/>
                </a:ext>
              </a:extLst>
            </p:cNvPr>
            <p:cNvSpPr txBox="1"/>
            <p:nvPr/>
          </p:nvSpPr>
          <p:spPr>
            <a:xfrm>
              <a:off x="6950479" y="5124250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+DL-Box</a:t>
              </a: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1F4A1DA3-9C99-6B42-9E10-71027400D514}"/>
                </a:ext>
              </a:extLst>
            </p:cNvPr>
            <p:cNvSpPr txBox="1"/>
            <p:nvPr/>
          </p:nvSpPr>
          <p:spPr>
            <a:xfrm>
              <a:off x="1700230" y="469125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D350DB84-E675-1C43-BF82-35B9F45B33A5}"/>
              </a:ext>
            </a:extLst>
          </p:cNvPr>
          <p:cNvGrpSpPr/>
          <p:nvPr/>
        </p:nvGrpSpPr>
        <p:grpSpPr>
          <a:xfrm>
            <a:off x="762000" y="8287125"/>
            <a:ext cx="8982636" cy="1584033"/>
            <a:chOff x="762000" y="8287125"/>
            <a:chExt cx="8982636" cy="1584033"/>
          </a:xfrm>
        </p:grpSpPr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FF7E8192-BF83-6945-AD6D-53B093B767D2}"/>
                </a:ext>
              </a:extLst>
            </p:cNvPr>
            <p:cNvSpPr/>
            <p:nvPr/>
          </p:nvSpPr>
          <p:spPr>
            <a:xfrm>
              <a:off x="762000" y="8471792"/>
              <a:ext cx="8982636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9144891C-F7D4-624E-AEC2-B92DFB828536}"/>
                </a:ext>
              </a:extLst>
            </p:cNvPr>
            <p:cNvSpPr txBox="1"/>
            <p:nvPr/>
          </p:nvSpPr>
          <p:spPr>
            <a:xfrm>
              <a:off x="1655408" y="8287125"/>
              <a:ext cx="253865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今後の展望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3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D77039B-1910-0F49-BE02-AFCA962D21A4}"/>
                </a:ext>
              </a:extLst>
            </p:cNvPr>
            <p:cNvSpPr txBox="1"/>
            <p:nvPr/>
          </p:nvSpPr>
          <p:spPr>
            <a:xfrm>
              <a:off x="1169184" y="8752418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42FDB206-B1C3-394C-A13C-BAE49B35F64B}"/>
                </a:ext>
              </a:extLst>
            </p:cNvPr>
            <p:cNvSpPr txBox="1"/>
            <p:nvPr/>
          </p:nvSpPr>
          <p:spPr>
            <a:xfrm>
              <a:off x="2234098" y="8752418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50C06609-362B-3948-8C0B-518B6C85A3DA}"/>
                </a:ext>
              </a:extLst>
            </p:cNvPr>
            <p:cNvSpPr txBox="1"/>
            <p:nvPr/>
          </p:nvSpPr>
          <p:spPr>
            <a:xfrm>
              <a:off x="3499066" y="8752418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F99C7525-1ED0-DF42-A65F-89D016FA7734}"/>
                </a:ext>
              </a:extLst>
            </p:cNvPr>
            <p:cNvSpPr txBox="1"/>
            <p:nvPr/>
          </p:nvSpPr>
          <p:spPr>
            <a:xfrm>
              <a:off x="5229255" y="870981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801716C5-1B0F-6549-907F-2E1A74C8103F}"/>
                </a:ext>
              </a:extLst>
            </p:cNvPr>
            <p:cNvSpPr txBox="1"/>
            <p:nvPr/>
          </p:nvSpPr>
          <p:spPr>
            <a:xfrm>
              <a:off x="6959444" y="872011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JetsonNano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06E4E3A6-6894-3B47-9D6E-B714EA598C80}"/>
              </a:ext>
            </a:extLst>
          </p:cNvPr>
          <p:cNvGrpSpPr/>
          <p:nvPr/>
        </p:nvGrpSpPr>
        <p:grpSpPr>
          <a:xfrm>
            <a:off x="762000" y="6504561"/>
            <a:ext cx="8982636" cy="1584033"/>
            <a:chOff x="762000" y="6504561"/>
            <a:chExt cx="8982636" cy="1584033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FF9CB460-30B7-4146-818F-208DEFB37319}"/>
                </a:ext>
              </a:extLst>
            </p:cNvPr>
            <p:cNvSpPr/>
            <p:nvPr/>
          </p:nvSpPr>
          <p:spPr>
            <a:xfrm>
              <a:off x="762000" y="6689228"/>
              <a:ext cx="8982636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DE72EE16-14AF-2F48-BBD4-E0C313A408E2}"/>
                </a:ext>
              </a:extLst>
            </p:cNvPr>
            <p:cNvSpPr txBox="1"/>
            <p:nvPr/>
          </p:nvSpPr>
          <p:spPr>
            <a:xfrm>
              <a:off x="1655409" y="6504561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結論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C1BCA1B4-7DF7-7049-AA3C-E83F029A3D4D}"/>
                </a:ext>
              </a:extLst>
            </p:cNvPr>
            <p:cNvSpPr txBox="1"/>
            <p:nvPr/>
          </p:nvSpPr>
          <p:spPr>
            <a:xfrm>
              <a:off x="1133326" y="6997363"/>
              <a:ext cx="6121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小型化できた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自律制御できた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携帯性が失われた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C899B10-5FC9-EB40-B686-90DA150C3015}"/>
              </a:ext>
            </a:extLst>
          </p:cNvPr>
          <p:cNvGrpSpPr/>
          <p:nvPr/>
        </p:nvGrpSpPr>
        <p:grpSpPr>
          <a:xfrm>
            <a:off x="631507" y="426154"/>
            <a:ext cx="10721317" cy="6506548"/>
            <a:chOff x="1411436" y="449643"/>
            <a:chExt cx="10721317" cy="6506548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6952069" y="3353572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507118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44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377194" y="4760522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8394868" y="3376011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35785"/>
              <a:ext cx="0" cy="2654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0575488" y="3376274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9738051" y="3748919"/>
              <a:ext cx="837437" cy="2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403270" y="5076824"/>
              <a:ext cx="160964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576861" y="1827561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V="1">
              <a:off x="4890232" y="5393125"/>
              <a:ext cx="0" cy="91673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35" y="6309860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139721"/>
              <a:ext cx="2767386" cy="21701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67649C90-D66F-7D4E-B701-EEB66728FA22}"/>
                </a:ext>
              </a:extLst>
            </p:cNvPr>
            <p:cNvSpPr txBox="1"/>
            <p:nvPr/>
          </p:nvSpPr>
          <p:spPr>
            <a:xfrm>
              <a:off x="5597297" y="4681340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7DF3E05C-3021-744D-A85F-3EE219F9DCBC}"/>
                </a:ext>
              </a:extLst>
            </p:cNvPr>
            <p:cNvSpPr txBox="1"/>
            <p:nvPr/>
          </p:nvSpPr>
          <p:spPr>
            <a:xfrm>
              <a:off x="4594471" y="5619995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</p:cNvCxnSpPr>
            <p:nvPr/>
          </p:nvCxnSpPr>
          <p:spPr>
            <a:xfrm>
              <a:off x="7038893" y="3748919"/>
              <a:ext cx="13879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id="{832217AA-4260-FC46-B15B-DE1201BCF9C3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3" name="直線矢印コネクタ 322">
              <a:extLst>
                <a:ext uri="{FF2B5EF4-FFF2-40B4-BE49-F238E27FC236}">
                  <a16:creationId xmlns:a16="http://schemas.microsoft.com/office/drawing/2014/main" id="{F9B1EB3F-45F6-2446-981C-EE388C49A34A}"/>
                </a:ext>
              </a:extLst>
            </p:cNvPr>
            <p:cNvCxnSpPr>
              <a:cxnSpLocks/>
              <a:stCxn id="209" idx="3"/>
              <a:endCxn id="327" idx="1"/>
            </p:cNvCxnSpPr>
            <p:nvPr/>
          </p:nvCxnSpPr>
          <p:spPr>
            <a:xfrm>
              <a:off x="5576829" y="6633026"/>
              <a:ext cx="4221140" cy="94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39E6A9B2-94D0-7146-A183-6C3700A229E2}"/>
                </a:ext>
              </a:extLst>
            </p:cNvPr>
            <p:cNvSpPr txBox="1"/>
            <p:nvPr/>
          </p:nvSpPr>
          <p:spPr>
            <a:xfrm>
              <a:off x="7885462" y="6250717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A91965AD-601F-6541-AD7F-7CD0B6A6E2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9979" y="3774936"/>
              <a:ext cx="1" cy="28580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6" name="テキスト ボックス 325">
              <a:extLst>
                <a:ext uri="{FF2B5EF4-FFF2-40B4-BE49-F238E27FC236}">
                  <a16:creationId xmlns:a16="http://schemas.microsoft.com/office/drawing/2014/main" id="{8E1AA80E-6E51-CA41-85B5-ACB60291BA72}"/>
                </a:ext>
              </a:extLst>
            </p:cNvPr>
            <p:cNvSpPr txBox="1"/>
            <p:nvPr/>
          </p:nvSpPr>
          <p:spPr>
            <a:xfrm>
              <a:off x="7457234" y="5189419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7" name="テキスト ボックス 326">
              <a:extLst>
                <a:ext uri="{FF2B5EF4-FFF2-40B4-BE49-F238E27FC236}">
                  <a16:creationId xmlns:a16="http://schemas.microsoft.com/office/drawing/2014/main" id="{D1C67811-BE84-0646-8667-83CB3F9361F2}"/>
                </a:ext>
              </a:extLst>
            </p:cNvPr>
            <p:cNvSpPr txBox="1"/>
            <p:nvPr/>
          </p:nvSpPr>
          <p:spPr>
            <a:xfrm>
              <a:off x="9797969" y="6457828"/>
              <a:ext cx="564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8514C75-99F5-C142-A95D-6E291E3FF4ED}"/>
              </a:ext>
            </a:extLst>
          </p:cNvPr>
          <p:cNvGrpSpPr/>
          <p:nvPr/>
        </p:nvGrpSpPr>
        <p:grpSpPr>
          <a:xfrm>
            <a:off x="144050" y="209936"/>
            <a:ext cx="13434879" cy="6380578"/>
            <a:chOff x="144050" y="209936"/>
            <a:chExt cx="13434879" cy="6380578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824522" y="209936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824273" y="1594535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71009" y="826694"/>
              <a:ext cx="1293472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346544" y="1594535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764481" y="826694"/>
              <a:ext cx="1293473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1673286" y="2804747"/>
              <a:ext cx="1592830" cy="6360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24" idx="2"/>
              <a:endCxn id="41" idx="0"/>
            </p:cNvCxnSpPr>
            <p:nvPr/>
          </p:nvCxnSpPr>
          <p:spPr>
            <a:xfrm flipH="1">
              <a:off x="2469701" y="2227138"/>
              <a:ext cx="1308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1956663" y="3869275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662973" y="5844698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2469701" y="3440789"/>
              <a:ext cx="0" cy="4284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CBD4A10F-8DB6-9843-950C-142BC2F03018}"/>
                </a:ext>
              </a:extLst>
            </p:cNvPr>
            <p:cNvCxnSpPr>
              <a:cxnSpLocks/>
              <a:stCxn id="81" idx="3"/>
              <a:endCxn id="54" idx="1"/>
            </p:cNvCxnSpPr>
            <p:nvPr/>
          </p:nvCxnSpPr>
          <p:spPr>
            <a:xfrm flipV="1">
              <a:off x="3693981" y="6217606"/>
              <a:ext cx="596899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94638" y="5844698"/>
              <a:ext cx="1884291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1006156" y="6217606"/>
              <a:ext cx="688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  <a:stCxn id="33" idx="3"/>
              <a:endCxn id="82" idx="1"/>
            </p:cNvCxnSpPr>
            <p:nvPr/>
          </p:nvCxnSpPr>
          <p:spPr>
            <a:xfrm flipV="1">
              <a:off x="5769363" y="1901120"/>
              <a:ext cx="582062" cy="97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2982739" y="4185577"/>
              <a:ext cx="2063654" cy="73363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7D401C4A-9522-C54F-BE08-CE13F4BEDFFA}"/>
                </a:ext>
              </a:extLst>
            </p:cNvPr>
            <p:cNvSpPr txBox="1"/>
            <p:nvPr/>
          </p:nvSpPr>
          <p:spPr>
            <a:xfrm>
              <a:off x="144050" y="2962044"/>
              <a:ext cx="1114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6968863" y="3774548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9E7E8DF0-C071-3449-9DD0-A403E940676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2469701" y="2227138"/>
              <a:ext cx="2588253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4BF309C3-7B13-9142-AEA0-5689E9504106}"/>
                </a:ext>
              </a:extLst>
            </p:cNvPr>
            <p:cNvCxnSpPr>
              <a:cxnSpLocks/>
              <a:stCxn id="33" idx="2"/>
              <a:endCxn id="43" idx="0"/>
            </p:cNvCxnSpPr>
            <p:nvPr/>
          </p:nvCxnSpPr>
          <p:spPr>
            <a:xfrm flipH="1">
              <a:off x="5046393" y="2227138"/>
              <a:ext cx="11561" cy="27191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A29BDBB0-6C66-AE4A-9166-9C9F7F557C26}"/>
                </a:ext>
              </a:extLst>
            </p:cNvPr>
            <p:cNvSpPr txBox="1"/>
            <p:nvPr/>
          </p:nvSpPr>
          <p:spPr>
            <a:xfrm>
              <a:off x="4411217" y="4946313"/>
              <a:ext cx="127035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12E4F17D-742B-8043-B237-FA56A4A98E25}"/>
                </a:ext>
              </a:extLst>
            </p:cNvPr>
            <p:cNvSpPr txBox="1"/>
            <p:nvPr/>
          </p:nvSpPr>
          <p:spPr>
            <a:xfrm>
              <a:off x="1202452" y="5894441"/>
              <a:ext cx="2491529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（ラック＆ピニオン）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4A525E5-7520-1845-A8E2-F49A4997E9E9}"/>
                </a:ext>
              </a:extLst>
            </p:cNvPr>
            <p:cNvSpPr/>
            <p:nvPr/>
          </p:nvSpPr>
          <p:spPr>
            <a:xfrm>
              <a:off x="6351425" y="1584818"/>
              <a:ext cx="1465990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ピクセル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カウント値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49E80353-1175-AC45-838C-476A72CF166C}"/>
                </a:ext>
              </a:extLst>
            </p:cNvPr>
            <p:cNvCxnSpPr>
              <a:cxnSpLocks/>
              <a:stCxn id="49" idx="2"/>
              <a:endCxn id="81" idx="0"/>
            </p:cNvCxnSpPr>
            <p:nvPr/>
          </p:nvCxnSpPr>
          <p:spPr>
            <a:xfrm flipH="1">
              <a:off x="2448217" y="4501878"/>
              <a:ext cx="21484" cy="13925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F084479A-443E-164B-B414-9E625987D796}"/>
                </a:ext>
              </a:extLst>
            </p:cNvPr>
            <p:cNvCxnSpPr>
              <a:cxnSpLocks/>
              <a:stCxn id="81" idx="0"/>
              <a:endCxn id="43" idx="1"/>
            </p:cNvCxnSpPr>
            <p:nvPr/>
          </p:nvCxnSpPr>
          <p:spPr>
            <a:xfrm flipV="1">
              <a:off x="2448217" y="5269479"/>
              <a:ext cx="1963000" cy="62496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矢印コネクタ 93">
              <a:extLst>
                <a:ext uri="{FF2B5EF4-FFF2-40B4-BE49-F238E27FC236}">
                  <a16:creationId xmlns:a16="http://schemas.microsoft.com/office/drawing/2014/main" id="{6134DC50-1820-894A-A237-4D2CF26C5E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6402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0083EB98-D763-0547-8476-DED78D7E1A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0" cy="302924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04C204E-DF08-1F44-9ED9-E054E743CAB5}"/>
                </a:ext>
              </a:extLst>
            </p:cNvPr>
            <p:cNvCxnSpPr>
              <a:cxnSpLocks/>
              <a:endCxn id="81" idx="0"/>
            </p:cNvCxnSpPr>
            <p:nvPr/>
          </p:nvCxnSpPr>
          <p:spPr>
            <a:xfrm>
              <a:off x="1162570" y="4919214"/>
              <a:ext cx="1285647" cy="97522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矢印コネクタ 119">
              <a:extLst>
                <a:ext uri="{FF2B5EF4-FFF2-40B4-BE49-F238E27FC236}">
                  <a16:creationId xmlns:a16="http://schemas.microsoft.com/office/drawing/2014/main" id="{3CFD467B-F449-E449-A69F-80BDAB7E47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84420" y="2242628"/>
              <a:ext cx="5780" cy="392523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23E1BAB4-2A0E-1E43-9F29-465E3FF608F0}"/>
                </a:ext>
              </a:extLst>
            </p:cNvPr>
            <p:cNvCxnSpPr>
              <a:cxnSpLocks/>
              <a:stCxn id="82" idx="3"/>
              <a:endCxn id="125" idx="1"/>
            </p:cNvCxnSpPr>
            <p:nvPr/>
          </p:nvCxnSpPr>
          <p:spPr>
            <a:xfrm flipV="1">
              <a:off x="7817415" y="1893509"/>
              <a:ext cx="1402851" cy="761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3E17147A-DF40-6A44-8ADF-B498646BAA00}"/>
                </a:ext>
              </a:extLst>
            </p:cNvPr>
            <p:cNvSpPr txBox="1"/>
            <p:nvPr/>
          </p:nvSpPr>
          <p:spPr>
            <a:xfrm>
              <a:off x="7780970" y="1498970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07423235-DDC7-C843-8946-39AEFF353C41}"/>
                </a:ext>
              </a:extLst>
            </p:cNvPr>
            <p:cNvSpPr/>
            <p:nvPr/>
          </p:nvSpPr>
          <p:spPr>
            <a:xfrm>
              <a:off x="9220266" y="1347534"/>
              <a:ext cx="2228598" cy="1091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秒直進</a:t>
              </a:r>
              <a:endPara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グリップ閉じる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11DB7738-7735-9943-BAC8-312FD23D56DA}"/>
                </a:ext>
              </a:extLst>
            </p:cNvPr>
            <p:cNvCxnSpPr>
              <a:cxnSpLocks/>
              <a:stCxn id="125" idx="2"/>
              <a:endCxn id="54" idx="0"/>
            </p:cNvCxnSpPr>
            <p:nvPr/>
          </p:nvCxnSpPr>
          <p:spPr>
            <a:xfrm>
              <a:off x="10334565" y="2439484"/>
              <a:ext cx="0" cy="34052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7037709" y="336173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606036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539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269456" y="4760522"/>
            <a:ext cx="124155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マーカー座標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524762" y="3358154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611766" y="3361730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0867945" y="3731062"/>
            <a:ext cx="743821" cy="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511008" y="5076824"/>
            <a:ext cx="150190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615472" y="1811446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H="1" flipV="1">
            <a:off x="4890232" y="5393125"/>
            <a:ext cx="32" cy="8184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67" y="6211538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238639"/>
            <a:ext cx="2767418" cy="19728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DB7B0C1A-601E-0C4E-8C21-568C2BABBF78}"/>
              </a:ext>
            </a:extLst>
          </p:cNvPr>
          <p:cNvSpPr txBox="1"/>
          <p:nvPr/>
        </p:nvSpPr>
        <p:spPr>
          <a:xfrm>
            <a:off x="5868713" y="7264235"/>
            <a:ext cx="55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  <a:stCxn id="27" idx="6"/>
            <a:endCxn id="54" idx="1"/>
          </p:cNvCxnSpPr>
          <p:nvPr/>
        </p:nvCxnSpPr>
        <p:spPr>
          <a:xfrm>
            <a:off x="7238327" y="3722904"/>
            <a:ext cx="2286435" cy="81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1B6FD881-A333-104E-BE42-AB7D664E9AC9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627E1DBD-BA72-B14C-91D9-F2C0C5FA4DC5}"/>
              </a:ext>
            </a:extLst>
          </p:cNvPr>
          <p:cNvSpPr/>
          <p:nvPr/>
        </p:nvSpPr>
        <p:spPr>
          <a:xfrm>
            <a:off x="9275446" y="6132615"/>
            <a:ext cx="1841816" cy="80417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腕を下げる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グリップ開放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A5D79BB7-942C-5C42-95D0-34E279605868}"/>
              </a:ext>
            </a:extLst>
          </p:cNvPr>
          <p:cNvCxnSpPr>
            <a:cxnSpLocks/>
            <a:stCxn id="209" idx="3"/>
            <a:endCxn id="28" idx="1"/>
          </p:cNvCxnSpPr>
          <p:nvPr/>
        </p:nvCxnSpPr>
        <p:spPr>
          <a:xfrm>
            <a:off x="5576861" y="6534704"/>
            <a:ext cx="36985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9173031-E803-AB4F-AC45-0CEDBF82B0F2}"/>
              </a:ext>
            </a:extLst>
          </p:cNvPr>
          <p:cNvSpPr txBox="1"/>
          <p:nvPr/>
        </p:nvSpPr>
        <p:spPr>
          <a:xfrm>
            <a:off x="7669640" y="6165371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4AA81988-783F-8241-8B6D-FD9E046F039E}"/>
              </a:ext>
            </a:extLst>
          </p:cNvPr>
          <p:cNvCxnSpPr>
            <a:cxnSpLocks/>
            <a:stCxn id="28" idx="0"/>
            <a:endCxn id="54" idx="2"/>
          </p:cNvCxnSpPr>
          <p:nvPr/>
        </p:nvCxnSpPr>
        <p:spPr>
          <a:xfrm flipV="1">
            <a:off x="10196354" y="4103970"/>
            <a:ext cx="0" cy="20286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B6980B1D-F168-CE4D-A055-55BFA0B22C92}"/>
              </a:ext>
            </a:extLst>
          </p:cNvPr>
          <p:cNvCxnSpPr>
            <a:cxnSpLocks/>
          </p:cNvCxnSpPr>
          <p:nvPr/>
        </p:nvCxnSpPr>
        <p:spPr>
          <a:xfrm flipV="1">
            <a:off x="7886607" y="3771369"/>
            <a:ext cx="0" cy="27633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3BDF6689-7A57-AF4B-9CEA-8425F6525488}"/>
              </a:ext>
            </a:extLst>
          </p:cNvPr>
          <p:cNvSpPr txBox="1"/>
          <p:nvPr/>
        </p:nvSpPr>
        <p:spPr>
          <a:xfrm>
            <a:off x="7597341" y="402356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53D5D61-3569-B845-A95A-8ED7F799497F}"/>
              </a:ext>
            </a:extLst>
          </p:cNvPr>
          <p:cNvGrpSpPr/>
          <p:nvPr/>
        </p:nvGrpSpPr>
        <p:grpSpPr>
          <a:xfrm>
            <a:off x="4481094" y="3479115"/>
            <a:ext cx="2141837" cy="2291675"/>
            <a:chOff x="2701333" y="3645024"/>
            <a:chExt cx="2557395" cy="273630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C285696-9CAB-034A-8F7F-1A169CFB2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8" t="7270" r="27951" b="4716"/>
            <a:stretch/>
          </p:blipFill>
          <p:spPr>
            <a:xfrm rot="10800000">
              <a:off x="2810456" y="3645024"/>
              <a:ext cx="2448272" cy="2736304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DEF67B9-BBE7-8047-BF20-8243C7E81429}"/>
                </a:ext>
              </a:extLst>
            </p:cNvPr>
            <p:cNvSpPr/>
            <p:nvPr/>
          </p:nvSpPr>
          <p:spPr>
            <a:xfrm>
              <a:off x="3108833" y="4695743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8BEB0E8-0906-3D4F-903E-E1399BB26D2B}"/>
                </a:ext>
              </a:extLst>
            </p:cNvPr>
            <p:cNvSpPr txBox="1"/>
            <p:nvPr/>
          </p:nvSpPr>
          <p:spPr>
            <a:xfrm>
              <a:off x="2701333" y="5455865"/>
              <a:ext cx="1477931" cy="514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1A2D3E5-35B8-B34F-9D3A-3E74610994DA}"/>
              </a:ext>
            </a:extLst>
          </p:cNvPr>
          <p:cNvGrpSpPr/>
          <p:nvPr/>
        </p:nvGrpSpPr>
        <p:grpSpPr>
          <a:xfrm>
            <a:off x="4729494" y="1041811"/>
            <a:ext cx="4964053" cy="2087162"/>
            <a:chOff x="3155998" y="945387"/>
            <a:chExt cx="5516340" cy="2319374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91363E36-1623-6E4A-A694-5950CBF58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155998" y="945387"/>
              <a:ext cx="5516340" cy="2319374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CF2217C3-4B03-9C42-B7F0-9D23D3E6B461}"/>
                </a:ext>
              </a:extLst>
            </p:cNvPr>
            <p:cNvSpPr/>
            <p:nvPr/>
          </p:nvSpPr>
          <p:spPr>
            <a:xfrm>
              <a:off x="3590251" y="2544681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A024DC0-AD04-0849-8B36-EEE2DF407F6B}"/>
                </a:ext>
              </a:extLst>
            </p:cNvPr>
            <p:cNvSpPr txBox="1"/>
            <p:nvPr/>
          </p:nvSpPr>
          <p:spPr>
            <a:xfrm>
              <a:off x="3301243" y="2052476"/>
              <a:ext cx="1280118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DABDBDA-E969-7B47-A095-65E7114853B6}"/>
                </a:ext>
              </a:extLst>
            </p:cNvPr>
            <p:cNvSpPr/>
            <p:nvPr/>
          </p:nvSpPr>
          <p:spPr>
            <a:xfrm>
              <a:off x="7236296" y="1623784"/>
              <a:ext cx="720080" cy="101395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4393D79F-E68A-E940-961D-28BF219BD461}"/>
                </a:ext>
              </a:extLst>
            </p:cNvPr>
            <p:cNvSpPr txBox="1"/>
            <p:nvPr/>
          </p:nvSpPr>
          <p:spPr>
            <a:xfrm>
              <a:off x="7014465" y="2697893"/>
              <a:ext cx="1163744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Servo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25" name="図 24">
            <a:extLst>
              <a:ext uri="{FF2B5EF4-FFF2-40B4-BE49-F238E27FC236}">
                <a16:creationId xmlns:a16="http://schemas.microsoft.com/office/drawing/2014/main" id="{871E7DC1-41AA-9D45-8F0B-CD131C7C08F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75" t="24801" r="5900" b="11480"/>
          <a:stretch/>
        </p:blipFill>
        <p:spPr>
          <a:xfrm>
            <a:off x="6714321" y="3567134"/>
            <a:ext cx="3703851" cy="2203656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2052356" y="1041811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735012" y="417009"/>
            <a:ext cx="9444246" cy="6001183"/>
            <a:chOff x="735012" y="417009"/>
            <a:chExt cx="9444246" cy="600118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735012" y="417009"/>
              <a:ext cx="3697094" cy="6001183"/>
              <a:chOff x="-420384" y="351245"/>
              <a:chExt cx="3697094" cy="6001183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35124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-420384" y="5493579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1720158"/>
              <a:ext cx="5854729" cy="3762198"/>
              <a:chOff x="3019449" y="-81141"/>
              <a:chExt cx="5854729" cy="3762198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417859" y="3409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31338" y="-8114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683ED55-6C62-DC4D-8CDA-8337B93EC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3338" r="13373" b="9793"/>
          <a:stretch/>
        </p:blipFill>
        <p:spPr>
          <a:xfrm rot="5400000">
            <a:off x="1621286" y="954441"/>
            <a:ext cx="4873337" cy="44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</TotalTime>
  <Words>305</Words>
  <Application>Microsoft Macintosh PowerPoint</Application>
  <PresentationFormat>ワイド画面</PresentationFormat>
  <Paragraphs>149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309</cp:revision>
  <dcterms:created xsi:type="dcterms:W3CDTF">2020-01-07T02:16:19Z</dcterms:created>
  <dcterms:modified xsi:type="dcterms:W3CDTF">2020-01-21T08:12:55Z</dcterms:modified>
</cp:coreProperties>
</file>

<file path=docProps/thumbnail.jpeg>
</file>